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866-7D34-4012-906A-80FC7159874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B19-7ADB-49E0-AE76-0A7DF6017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4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866-7D34-4012-906A-80FC7159874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B19-7ADB-49E0-AE76-0A7DF6017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8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866-7D34-4012-906A-80FC7159874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B19-7ADB-49E0-AE76-0A7DF6017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66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866-7D34-4012-906A-80FC7159874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B19-7ADB-49E0-AE76-0A7DF6017F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697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866-7D34-4012-906A-80FC7159874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B19-7ADB-49E0-AE76-0A7DF6017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34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866-7D34-4012-906A-80FC7159874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B19-7ADB-49E0-AE76-0A7DF6017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9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866-7D34-4012-906A-80FC7159874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B19-7ADB-49E0-AE76-0A7DF6017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63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866-7D34-4012-906A-80FC7159874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B19-7ADB-49E0-AE76-0A7DF6017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56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866-7D34-4012-906A-80FC7159874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B19-7ADB-49E0-AE76-0A7DF6017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866-7D34-4012-906A-80FC7159874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B19-7ADB-49E0-AE76-0A7DF6017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6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866-7D34-4012-906A-80FC7159874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B19-7ADB-49E0-AE76-0A7DF6017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7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866-7D34-4012-906A-80FC7159874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B19-7ADB-49E0-AE76-0A7DF6017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7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866-7D34-4012-906A-80FC7159874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B19-7ADB-49E0-AE76-0A7DF6017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2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866-7D34-4012-906A-80FC7159874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B19-7ADB-49E0-AE76-0A7DF6017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9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866-7D34-4012-906A-80FC7159874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B19-7ADB-49E0-AE76-0A7DF6017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1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866-7D34-4012-906A-80FC7159874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B19-7ADB-49E0-AE76-0A7DF6017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3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866-7D34-4012-906A-80FC7159874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9B19-7ADB-49E0-AE76-0A7DF6017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6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18D866-7D34-4012-906A-80FC7159874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B9B19-7ADB-49E0-AE76-0A7DF6017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2778"/>
            <a:ext cx="9144000" cy="2387600"/>
          </a:xfrm>
        </p:spPr>
        <p:txBody>
          <a:bodyPr/>
          <a:lstStyle/>
          <a:p>
            <a:r>
              <a:rPr lang="en-US" dirty="0" smtClean="0"/>
              <a:t>Science Safety Skit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i="1" dirty="0" smtClean="0"/>
              <a:t>Your first group PROJECT</a:t>
            </a:r>
            <a:r>
              <a:rPr lang="en-US" i="1" dirty="0"/>
              <a:t>!!!</a:t>
            </a:r>
          </a:p>
        </p:txBody>
      </p:sp>
      <p:pic>
        <p:nvPicPr>
          <p:cNvPr id="1026" name="Picture 2" descr="http://az616578.vo.msecnd.net/files/2016/04/11/6359599540156558701276724890_g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62" y="1476578"/>
            <a:ext cx="4557218" cy="321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2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You will </a:t>
            </a:r>
            <a:r>
              <a:rPr lang="en-US" dirty="0"/>
              <a:t>work with your Lab Group to </a:t>
            </a:r>
            <a:r>
              <a:rPr lang="en-US" dirty="0" smtClean="0"/>
              <a:t>create </a:t>
            </a:r>
            <a:r>
              <a:rPr lang="en-US" dirty="0"/>
              <a:t>a Safety Skit. Once you </a:t>
            </a:r>
            <a:r>
              <a:rPr lang="en-US" dirty="0" smtClean="0"/>
              <a:t>choose a </a:t>
            </a:r>
            <a:r>
              <a:rPr lang="en-US" i="1" dirty="0"/>
              <a:t>safety rule</a:t>
            </a:r>
            <a:r>
              <a:rPr lang="en-US" dirty="0"/>
              <a:t>, you will work together to create a “play” demonstrating the safety rule. Make this activity fun and enjoyable for everyone! </a:t>
            </a:r>
          </a:p>
        </p:txBody>
      </p:sp>
    </p:spTree>
    <p:extLst>
      <p:ext uri="{BB962C8B-B14F-4D97-AF65-F5344CB8AC3E}">
        <p14:creationId xmlns:p14="http://schemas.microsoft.com/office/powerpoint/2010/main" val="13205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doing 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INB pg. 6</a:t>
            </a:r>
          </a:p>
          <a:p>
            <a:r>
              <a:rPr lang="en-US" dirty="0" smtClean="0"/>
              <a:t>TITLE: </a:t>
            </a:r>
            <a:r>
              <a:rPr lang="en-US" b="1" u="sng" dirty="0" smtClean="0"/>
              <a:t>Safety Skit Comic</a:t>
            </a:r>
          </a:p>
          <a:p>
            <a:r>
              <a:rPr lang="en-US" b="1" dirty="0" smtClean="0"/>
              <a:t>Write down the safety </a:t>
            </a:r>
            <a:r>
              <a:rPr lang="en-US" b="1" dirty="0"/>
              <a:t>r</a:t>
            </a:r>
            <a:r>
              <a:rPr lang="en-US" b="1" dirty="0" smtClean="0"/>
              <a:t>ule you choose</a:t>
            </a:r>
            <a:endParaRPr lang="en-US" b="1" dirty="0" smtClean="0"/>
          </a:p>
          <a:p>
            <a:r>
              <a:rPr lang="en-US" dirty="0" smtClean="0"/>
              <a:t>Write your groups’ names down</a:t>
            </a:r>
          </a:p>
          <a:p>
            <a:r>
              <a:rPr lang="en-US" dirty="0" smtClean="0"/>
              <a:t>Brainstorm and come up with a skit detailing your safety </a:t>
            </a:r>
            <a:r>
              <a:rPr lang="en-US" dirty="0" smtClean="0"/>
              <a:t>rule</a:t>
            </a:r>
          </a:p>
          <a:p>
            <a:r>
              <a:rPr lang="en-US" dirty="0" smtClean="0"/>
              <a:t>Create a 4 box comic strip showing your play in action</a:t>
            </a:r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sz="1400" i="1" dirty="0"/>
          </a:p>
          <a:p>
            <a:pPr marL="914400" lvl="2" indent="0">
              <a:buNone/>
            </a:pPr>
            <a:endParaRPr lang="en-US" sz="1400" i="1" dirty="0"/>
          </a:p>
        </p:txBody>
      </p:sp>
      <p:pic>
        <p:nvPicPr>
          <p:cNvPr id="1030" name="Picture 6" descr="Image result for 4 box comic strip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506" y="2980969"/>
            <a:ext cx="267652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4" y="143691"/>
            <a:ext cx="11847101" cy="6283234"/>
          </a:xfrm>
        </p:spPr>
      </p:pic>
    </p:spTree>
    <p:extLst>
      <p:ext uri="{BB962C8B-B14F-4D97-AF65-F5344CB8AC3E}">
        <p14:creationId xmlns:p14="http://schemas.microsoft.com/office/powerpoint/2010/main" val="47495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Project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07228"/>
            <a:ext cx="8946541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EVERY student needs a role in the skit</a:t>
            </a:r>
          </a:p>
          <a:p>
            <a:r>
              <a:rPr lang="en-US" dirty="0" smtClean="0"/>
              <a:t>Not everyone has to speak</a:t>
            </a:r>
          </a:p>
          <a:p>
            <a:r>
              <a:rPr lang="en-US" dirty="0" smtClean="0"/>
              <a:t>It can be serious, funny, etc.</a:t>
            </a:r>
          </a:p>
          <a:p>
            <a:r>
              <a:rPr lang="en-US" dirty="0" smtClean="0"/>
              <a:t>There will be props (beakers, goggles, lab utensils)</a:t>
            </a:r>
          </a:p>
          <a:p>
            <a:endParaRPr lang="en-US" dirty="0" smtClean="0"/>
          </a:p>
          <a:p>
            <a:r>
              <a:rPr lang="en-US" dirty="0"/>
              <a:t>Make this activity fun and enjoyable for </a:t>
            </a:r>
            <a:r>
              <a:rPr lang="en-US" dirty="0" smtClean="0"/>
              <a:t>everyone</a:t>
            </a:r>
          </a:p>
          <a:p>
            <a:r>
              <a:rPr lang="en-US" dirty="0" smtClean="0"/>
              <a:t>PRESENTATIONS ARE </a:t>
            </a:r>
            <a:r>
              <a:rPr lang="en-US" dirty="0" smtClean="0"/>
              <a:t>WEDNESDAY </a:t>
            </a:r>
            <a:r>
              <a:rPr lang="en-US" dirty="0" smtClean="0"/>
              <a:t>(30sec. To 2min.)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rule assignments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545277"/>
            <a:ext cx="9261566" cy="50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164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Science Safety Skit </vt:lpstr>
      <vt:lpstr>Project Description</vt:lpstr>
      <vt:lpstr>What we are doing today…</vt:lpstr>
      <vt:lpstr>PowerPoint Presentation</vt:lpstr>
      <vt:lpstr>Rules for Project </vt:lpstr>
      <vt:lpstr>Safety rule assignments</vt:lpstr>
    </vt:vector>
  </TitlesOfParts>
  <Company>Val Verde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Safety Skit PROJECT!!!</dc:title>
  <dc:creator>Dukaj, Deli</dc:creator>
  <cp:lastModifiedBy>Dukaj, Deli</cp:lastModifiedBy>
  <cp:revision>9</cp:revision>
  <dcterms:created xsi:type="dcterms:W3CDTF">2016-08-19T17:37:45Z</dcterms:created>
  <dcterms:modified xsi:type="dcterms:W3CDTF">2017-08-29T14:58:17Z</dcterms:modified>
</cp:coreProperties>
</file>